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77" r:id="rId5"/>
    <p:sldId id="276" r:id="rId6"/>
    <p:sldId id="259" r:id="rId7"/>
    <p:sldId id="278" r:id="rId8"/>
    <p:sldId id="279" r:id="rId9"/>
    <p:sldId id="280" r:id="rId10"/>
    <p:sldId id="26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BA887E-6793-44C6-AA38-8BBD6B55D016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A8B1D8-0A0B-472A-A2E8-4834737C4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c.ru/Nauka-Vidy-I-Funktsii-Nauki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c.ru/Dukhovnoye-Proizvodstvo-I-Dukhovnoye-Potrebleniy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20162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Нравственное воспитание </a:t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этические нормы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 службы по профилактике социального сиротства, Детского дома 12</a:t>
            </a:r>
          </a:p>
          <a:p>
            <a:pPr algn="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Анна Михайловна Утробина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Зачем нужно духовно-нравственное воспитание в развитии ребенка?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Духовный кризис общества</a:t>
            </a:r>
          </a:p>
          <a:p>
            <a:pPr algn="ctr">
              <a:buNone/>
            </a:pP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Переоценка традиционных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духовных ценностей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Разрушение 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моральных устоев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Утрата идеалов 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потребительская мораль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Процесс индивидуализации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Процесс распространение 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западных ценностей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051720" y="1988840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139952" y="198884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24128" y="1988840"/>
            <a:ext cx="129614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267744" y="1916832"/>
            <a:ext cx="1296144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16016" y="1988840"/>
            <a:ext cx="720080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Воспитательные идеалы в истории России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проваславного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русского человека, укорененного в духовных традиция христианства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императорский период Х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VIII-1917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«Человека государственного, слуги царю и отечеству», отличающегося «Беззаветным служением на благо и силу отечества» </a:t>
            </a:r>
          </a:p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советский период 1917 г.-1991 г.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советского человека-строителя коммунизма </a:t>
            </a:r>
          </a:p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постсоветский период 1991 г.-2000 г.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Свободная в самоопределении и развитии личность.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2322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Важнейшим средством нравственного воспитания является использование  созданных в культуре на разных этапах исторического развития нравственные идеалы, то есть образцов нравственного поведения, к которым стремится человек.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65_88c93c7dd9d45af01e6ba6ea74ca821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204864"/>
            <a:ext cx="2312838" cy="1728192"/>
          </a:xfrm>
        </p:spPr>
      </p:pic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780928"/>
            <a:ext cx="2619375" cy="1743075"/>
          </a:xfrm>
          <a:prstGeom prst="rect">
            <a:avLst/>
          </a:prstGeom>
        </p:spPr>
      </p:pic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07707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>
              <a:buNone/>
            </a:pPr>
            <a:r>
              <a:rPr lang="ru-RU" dirty="0" smtClean="0"/>
              <a:t>Трудовое</a:t>
            </a:r>
          </a:p>
          <a:p>
            <a:pPr algn="r">
              <a:buNone/>
            </a:pP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/>
              <a:t>Умственное</a:t>
            </a:r>
          </a:p>
          <a:p>
            <a:pPr algn="r">
              <a:buNone/>
            </a:pP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/>
              <a:t>Физическое</a:t>
            </a:r>
          </a:p>
          <a:p>
            <a:pPr algn="r">
              <a:buNone/>
            </a:pP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/>
              <a:t>Правовое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99592" y="2636912"/>
            <a:ext cx="324036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Нравственное воспитание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Виды, формы и методы нравственного воспитания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923928" y="2276872"/>
            <a:ext cx="22322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6"/>
          </p:cNvCxnSpPr>
          <p:nvPr/>
        </p:nvCxnSpPr>
        <p:spPr>
          <a:xfrm flipV="1">
            <a:off x="4139952" y="3212976"/>
            <a:ext cx="1944216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067944" y="3933056"/>
            <a:ext cx="20162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79912" y="4293096"/>
            <a:ext cx="26642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7849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Трудовое воспитание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процесс организации и стимулирования трудовой деятельности учащихся, формирования у них трудовых умений и навыков, воспитания добросовестного отношения к своей работе, стимулирования творчества, инициативы и стремления к достижению более высоких результатов.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9066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воспитание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педагогический процесс, направленный на формирование физической культуры личности в результате педагогических воздействий и самовоспитания. 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процессе физического воспитания педагогические воздействия, а также усилия занимающихся самостоятельно, должны предусматривать развитие физических качеств, обучение двигательным действиям и формирование специальных знаний.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0669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Умственное воспитание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целенаправленное формирование умственных качеств воспитанников (мышления, речи, воображения, памяти, познавательных, творческих способностей, умений самообразования и др.). Как следует из данного определения, целями умственного воспитания являются формирование интеллектуальной культуры, развитие интеллектуального потенциала человека, формирование научного мировоззрения.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7464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Правовое воспитание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– это целенаправленное и систематическое влияние на сознание и поведение ребенка с целью формирования у него правовой воспитанности, то есть комплексного качества личности, которое характеризуется наличием и степенью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у детей глубоких и устойчивых правовых знаний и убеждений.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Методологические основы духовно-нравственного воспитания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628800"/>
            <a:ext cx="69127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780928"/>
            <a:ext cx="72008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4077072"/>
            <a:ext cx="59046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Личность понимается как целое в единстве трех компонентов: дух, душа, тело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«Дух» влияет на внешний и внутренний облик человека, внося в него свободу и смысл через приобщение к непреходящим абсолютным ценностям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Духовно-развитый человек-это человек, для которого абсолютные ценности стали лично значимыми.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5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закладка базиса нравственного человека, а также формирования готовности и способности к дальнейшему самовоспитанию и самосовершенствованию.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привитие первичных шаблонов (моделей) нравственного поведения;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начальной системы нравственных ценностей;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становление навыков самоконтроля, критического осмысления себя и окружающего мира, нравственного мышления;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обучение готовности отстаивать свою точку зрения и отвечать за свои поступки;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осознания себя частью семьи, школьного коллектива, своей страны, всего человечества.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Нравственное воспитание —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воздействий на человека, направленная на формирование у него нравственных качеств и нравственного поведения.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flipV="1">
            <a:off x="457200" y="908720"/>
            <a:ext cx="8147248" cy="21602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439248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Мораль – 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общепринятые представления о добре и зле, правильном и неправильном, плохом и хорошем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этим представлениям возникают 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моральные нормы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поведения человека. Синоним морали – нравственность. Изучением морали занимается отдельная 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наука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этика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духовно-нравственного воспитания.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Гармоничное духовное развитие личности, привитие основополагающих принципов нравственности: доброта, честность, желание заботиться о ближнем, укрепление семейных уз, любви к детям, уважение к старшим.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Усвоение лучных моральных и нравственных принципов, выработанных человечеством на протяжении своей истории, сохранение исторической преемственности: воспитание патриотов России.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Сохранение и приумножение нравственных, культурных и научных ценностей общества, развитие национальной культуры; воспитание граждан демократического государства, уважающих права и свободы личности, объединение усилий семьи в воспитании детей.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Нормы морали.</a:t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Благоразумие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руководствоваться разумом, а не порывом, то есть думать, прежде чем делать.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Воздержание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касается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только брачных отношений, но и еды, развлечений и прочих удовольствий. Издревле обилие материальных ценностей считается тормозом для развития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духовных ценностей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Наш великий пост – одно из проявлений этой моральной нормы.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Справедливость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принцип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«не рой яму другому, сам попадешь», который направлен на развитие уважения к другим людям.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Стойкость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умение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переносить неудачи (как говорится, что нас не убивает, делает нас сильнее).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Трудолюбие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труд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всегда поощрялся в обществе, поэтому эта норма закономерна.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Смирение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умение вовремя остановиться. Это родственница благоразумия с упором на саморазвитие и самосозерцание.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Вежливость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вежливые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люди всегда ценились, так как худой мир, как известно, лучше доброй ссоры; а вежливость – основа дипломатии.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Нравственное воспитание является важнейшей стороной формирования и развития личности ребенка и предполагает становление его отношений.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 родителям;</a:t>
            </a:r>
          </a:p>
          <a:p>
            <a:pPr algn="ctr"/>
            <a:r>
              <a:rPr lang="ru-RU" dirty="0" smtClean="0"/>
              <a:t>Коллективу;</a:t>
            </a:r>
          </a:p>
          <a:p>
            <a:pPr algn="r"/>
            <a:r>
              <a:rPr lang="ru-RU" dirty="0" smtClean="0"/>
              <a:t>К окружающим;</a:t>
            </a:r>
          </a:p>
          <a:p>
            <a:r>
              <a:rPr lang="ru-RU" dirty="0" smtClean="0"/>
              <a:t>К Родине;</a:t>
            </a:r>
          </a:p>
          <a:p>
            <a:pPr algn="ctr"/>
            <a:r>
              <a:rPr lang="ru-RU" dirty="0" smtClean="0"/>
              <a:t>К обществу;</a:t>
            </a:r>
          </a:p>
          <a:p>
            <a:pPr algn="r"/>
            <a:r>
              <a:rPr lang="ru-RU" dirty="0" smtClean="0"/>
              <a:t>У труду;</a:t>
            </a:r>
          </a:p>
          <a:p>
            <a:r>
              <a:rPr lang="ru-RU" dirty="0" smtClean="0"/>
              <a:t>К своим обязанностям;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И к самому себе.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907704" y="1340768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067944" y="134076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364088" y="1340768"/>
            <a:ext cx="129614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547664" y="1340768"/>
            <a:ext cx="172819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779912" y="1340768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860032" y="1340768"/>
            <a:ext cx="2376264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411760" y="1268760"/>
            <a:ext cx="936104" cy="324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72000" y="1340768"/>
            <a:ext cx="72008" cy="4032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нравственные воспитания у дошкольников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нравственных чувств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положительных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навыков в общении, взаимодействии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поведения</a:t>
            </a:r>
          </a:p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черт: любовь к Родине, доброжелательность, уважение к окружающим, активность и самостоятельность в деятельности, бережное отношение к труду, желание посильной помощи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95736" y="1340768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995936" y="1340768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92080" y="1340768"/>
            <a:ext cx="1872208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635896" y="1268760"/>
            <a:ext cx="72008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и ценности учащихся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Гражданско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патриотическое воспитание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Нравственное и духовное воспитание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Здоровый образ жизни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Интеллектуальное воспитание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Воспитание семейных ценностей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Социальное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медиакультурное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воспитание</a:t>
            </a:r>
          </a:p>
          <a:p>
            <a:pPr algn="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Культурное и эстетическое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Правовое воспитание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Культура безопасности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Положительное отношение к труду и творчеству</a:t>
            </a:r>
          </a:p>
          <a:p>
            <a:pPr algn="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Формирование коммуникативной культуры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Экологическое воспитание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512</TotalTime>
  <Words>631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Нравственное воспитание  и этические нормы</vt:lpstr>
      <vt:lpstr>Цель- закладка базиса нравственного человека, а также формирования готовности и способности к дальнейшему самовоспитанию и самосовершенствованию.</vt:lpstr>
      <vt:lpstr>Нравственное воспитание —  это система воздействий на человека, направленная на формирование у него нравственных качеств и нравственного поведения.</vt:lpstr>
      <vt:lpstr>Мораль –  это общепринятые представления о добре и зле, правильном и неправильном, плохом и хорошем.  Согласно этим представлениям возникают моральные нормы поведения человека. Синоним морали – нравственность. Изучением морали занимается отдельная наука – этика.</vt:lpstr>
      <vt:lpstr>Задачи духовно-нравственного воспитания.</vt:lpstr>
      <vt:lpstr>Нормы морали. </vt:lpstr>
      <vt:lpstr>Нравственное воспитание является важнейшей стороной формирования и развития личности ребенка и предполагает становление его отношений.</vt:lpstr>
      <vt:lpstr>Основные нравственные воспитания у дошкольников</vt:lpstr>
      <vt:lpstr>Основные направления и ценности учащихся</vt:lpstr>
      <vt:lpstr>Зачем нужно духовно-нравственное воспитание в развитии ребенка?</vt:lpstr>
      <vt:lpstr>Воспитательные идеалы в истории России</vt:lpstr>
      <vt:lpstr>Важнейшим средством нравственного воспитания является использование  созданных в культуре на разных этапах исторического развития нравственные идеалы, то есть образцов нравственного поведения, к которым стремится человек.</vt:lpstr>
      <vt:lpstr>Виды, формы и методы нравственного воспитания</vt:lpstr>
      <vt:lpstr>Трудовое воспитание - это процесс организации и стимулирования трудовой деятельности учащихся, формирования у них трудовых умений и навыков, воспитания добросовестного отношения к своей работе, стимулирования творчества, инициативы и стремления к достижению более высоких результатов.</vt:lpstr>
      <vt:lpstr>Физическое воспитание - педагогический процесс, направленный на формирование физической культуры личности в результате педагогических воздействий и самовоспитания.  В процессе физического воспитания педагогические воздействия, а также усилия занимающихся самостоятельно, должны предусматривать развитие физических качеств, обучение двигательным действиям и формирование специальных знаний.</vt:lpstr>
      <vt:lpstr>Умственное воспитание — целенаправленное формирование умственных качеств воспитанников (мышления, речи, воображения, памяти, познавательных, творческих способностей, умений самообразования и др.). Как следует из данного определения, целями умственного воспитания являются формирование интеллектуальной культуры, развитие интеллектуального потенциала человека, формирование научного мировоззрения.</vt:lpstr>
      <vt:lpstr>Слайд 17</vt:lpstr>
      <vt:lpstr>Методологические основы духовно-нравственного воспитания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Нравственное воспитание и этические нормы</dc:title>
  <dc:creator>Утробина Анна</dc:creator>
  <cp:lastModifiedBy>Утробина Анна</cp:lastModifiedBy>
  <cp:revision>42</cp:revision>
  <dcterms:created xsi:type="dcterms:W3CDTF">2019-02-21T02:14:59Z</dcterms:created>
  <dcterms:modified xsi:type="dcterms:W3CDTF">2019-02-26T02:00:55Z</dcterms:modified>
</cp:coreProperties>
</file>